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105" d="100"/>
          <a:sy n="105" d="100"/>
        </p:scale>
        <p:origin x="24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4,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padding, border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allowing developers to modify spacing styles.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 with CSS positioning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(static, relative, fixed, absolute)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web layouts are inherently composed of containers, traditionally called “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“semantic layouts,”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could be given more meaningful names.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world,”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IDs = Serial Number (unique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edit any webpage’s HTML and CSS with Chrome Inspector.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Plus, you’ll see your results instantly.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class’s slack profile when you’re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edit any site that you’ve been working on in-class or for homework with Google’s dev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incredibly powerful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CSS files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simultaneously.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lets developers to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complex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designs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made up of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abounding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remember: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notice the right details.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all help each other out.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enabled).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Heroku login (for windows users, remember the workaround!).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remote –v.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master.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800600" y="2819400"/>
            <a:ext cx="42193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Heroku Deployments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&lt;&lt;&lt;&lt;INSERT LINK&gt;&gt;&gt;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&lt;&lt;&lt;INSERT LINK&gt;&gt;&gt;&gt;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10665</TotalTime>
  <Words>1651</Words>
  <Application>Microsoft Macintosh PowerPoint</Application>
  <PresentationFormat>On-screen Show (4:3)</PresentationFormat>
  <Paragraphs>367</Paragraphs>
  <Slides>66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 Light</vt:lpstr>
      <vt:lpstr>Roboto</vt:lpstr>
      <vt:lpstr>Calibri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Steve Graboski</cp:lastModifiedBy>
  <cp:revision>1457</cp:revision>
  <cp:lastPrinted>2016-01-30T16:23:56Z</cp:lastPrinted>
  <dcterms:created xsi:type="dcterms:W3CDTF">2015-01-20T17:19:00Z</dcterms:created>
  <dcterms:modified xsi:type="dcterms:W3CDTF">2016-07-20T22:24:59Z</dcterms:modified>
</cp:coreProperties>
</file>